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3" r:id="rId5"/>
    <p:sldId id="258" r:id="rId6"/>
    <p:sldId id="271" r:id="rId7"/>
    <p:sldId id="259" r:id="rId8"/>
    <p:sldId id="260" r:id="rId9"/>
    <p:sldId id="261" r:id="rId10"/>
    <p:sldId id="262" r:id="rId11"/>
    <p:sldId id="269" r:id="rId12"/>
    <p:sldId id="263" r:id="rId13"/>
    <p:sldId id="264" r:id="rId14"/>
    <p:sldId id="265" r:id="rId15"/>
    <p:sldId id="270" r:id="rId16"/>
    <p:sldId id="266" r:id="rId17"/>
    <p:sldId id="267" r:id="rId18"/>
    <p:sldId id="268" r:id="rId19"/>
    <p:sldId id="272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24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29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877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62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83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2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2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87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38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35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8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756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56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37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13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316662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78343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7223307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075126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704476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7436793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363055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453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9421200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3352947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1817740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71751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4873362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43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79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409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17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35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08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CF4AF-FE64-4D1C-94C9-34DFD1BE9848}" type="datetimeFigureOut">
              <a:rPr lang="zh-TW" altLang="en-US" smtClean="0"/>
              <a:t>2018/5/31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31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0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2018/5/31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537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care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61" y="268725"/>
            <a:ext cx="9492922" cy="464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30691" y="5074901"/>
            <a:ext cx="9002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teacher?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trump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95" y="2026005"/>
            <a:ext cx="5365810" cy="44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3320" name="Picture 8" descr="ãæ¯å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51" y="1690688"/>
            <a:ext cx="5833242" cy="54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317828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ãiron ma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69" y="2100591"/>
            <a:ext cx="6336424" cy="475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5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cook shadow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 bwMode="auto">
          <a:xfrm>
            <a:off x="4601450" y="1466193"/>
            <a:ext cx="5510122" cy="55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3078" name="Picture 6" descr="ãyou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01" y="2667571"/>
            <a:ext cx="3533556" cy="31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9635" y="23212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peppa pig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557685"/>
            <a:ext cx="5000297" cy="53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83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teacher?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å­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46" y="1894462"/>
            <a:ext cx="5436640" cy="493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0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本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 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5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</a:t>
            </a:r>
            <a:r>
              <a:rPr lang="en-US" altLang="zh-TW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.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FB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讀寫練習本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P21-P24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 smtClean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026" name="Picture 2" descr="ãsnorlax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029" y="183804"/>
            <a:ext cx="2984991" cy="298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700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arn Community Helpers and Occupation for kids with Citi Hero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4090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bo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108" y="3648114"/>
            <a:ext cx="3455276" cy="345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35" y="3648114"/>
            <a:ext cx="3075312" cy="33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5" y="150653"/>
            <a:ext cx="3738955" cy="319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xmlns="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4736668" y="150653"/>
            <a:ext cx="2416879" cy="3705957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98" y="0"/>
            <a:ext cx="3487242" cy="39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9" y="3347461"/>
            <a:ext cx="3326498" cy="36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832841" y="150653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cook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78788" y="0"/>
            <a:ext cx="306162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teacher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407909" y="5987512"/>
            <a:ext cx="268529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doctor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606301" y="5842730"/>
            <a:ext cx="24294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nurse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604820" y="1994338"/>
            <a:ext cx="306162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student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222859" y="949568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1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7153547" y="813968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2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11347713" y="1389586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3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626393" y="5268570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4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832769" y="3984753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5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11197660" y="5842730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6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338451" y="4885513"/>
            <a:ext cx="181855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Boom!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368" t="42069" r="12352" b="16092"/>
          <a:stretch/>
        </p:blipFill>
        <p:spPr>
          <a:xfrm>
            <a:off x="-157654" y="0"/>
            <a:ext cx="12231330" cy="490307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4179801"/>
            <a:ext cx="4367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Are you a cook?</a:t>
            </a:r>
          </a:p>
          <a:p>
            <a:pPr algn="ctr"/>
            <a:r>
              <a:rPr lang="en-US" altLang="zh-TW" sz="44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es, I am. </a:t>
            </a:r>
            <a:endParaRPr lang="zh-TW" altLang="en-US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30718" y="5397751"/>
            <a:ext cx="4367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Is he a studen</a:t>
            </a:r>
            <a:r>
              <a:rPr lang="en-US" altLang="zh-TW" sz="44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</a:t>
            </a:r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altLang="zh-TW" sz="44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es, he is. </a:t>
            </a:r>
            <a:endParaRPr lang="zh-TW" altLang="en-US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824952" y="4179801"/>
            <a:ext cx="4367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Is she a doc</a:t>
            </a:r>
            <a:r>
              <a:rPr lang="en-US" altLang="zh-TW" sz="44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</a:t>
            </a:r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or?</a:t>
            </a:r>
          </a:p>
          <a:p>
            <a:pPr algn="ctr"/>
            <a:r>
              <a:rPr lang="en-US" altLang="zh-TW" sz="44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, she isn’</a:t>
            </a:r>
            <a:r>
              <a:rPr lang="en-US" altLang="zh-TW" sz="44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</a:t>
            </a:r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  <a:endParaRPr lang="zh-TW" altLang="en-US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bs Song for Kids  Who Do You See  Learn English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Challenge Time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ute funny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10379"/>
            <a:ext cx="7869620" cy="442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å°ä¸¸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72" y="2102397"/>
            <a:ext cx="4755603" cy="47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317828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ãæ¯Pé«ç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81" y="1809859"/>
            <a:ext cx="4638237" cy="46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0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3510" y="33359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4340" name="Picture 4" descr="ãå­çTT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69" y="1841746"/>
            <a:ext cx="5790490" cy="45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6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you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7" y="2793124"/>
            <a:ext cx="3381631" cy="30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doctor shadow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8" y="1663262"/>
            <a:ext cx="4942490" cy="494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129</Words>
  <Application>Microsoft Office PowerPoint</Application>
  <PresentationFormat>寬螢幕</PresentationFormat>
  <Paragraphs>35</Paragraphs>
  <Slides>17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17</vt:i4>
      </vt:variant>
    </vt:vector>
  </HeadingPairs>
  <TitlesOfParts>
    <vt:vector size="30" baseType="lpstr">
      <vt:lpstr>Arial Unicode MS</vt:lpstr>
      <vt:lpstr>Microsoft JhengHei UI</vt:lpstr>
      <vt:lpstr>王漢宗中楷體注音</vt:lpstr>
      <vt:lpstr>新細明體</vt:lpstr>
      <vt:lpstr>Arial</vt:lpstr>
      <vt:lpstr>Arial Rounded MT Bold</vt:lpstr>
      <vt:lpstr>Calibri</vt:lpstr>
      <vt:lpstr>Calibri Light</vt:lpstr>
      <vt:lpstr>Comic Sans MS</vt:lpstr>
      <vt:lpstr>Wingdings</vt:lpstr>
      <vt:lpstr>Office 佈景主題</vt:lpstr>
      <vt:lpstr>3_Office 佈景主題</vt:lpstr>
      <vt:lpstr>學術文獻 16x9</vt:lpstr>
      <vt:lpstr>PowerPoint 簡報</vt:lpstr>
      <vt:lpstr>PowerPoint 簡報</vt:lpstr>
      <vt:lpstr>PowerPoint 簡報</vt:lpstr>
      <vt:lpstr>PowerPoint 簡報</vt:lpstr>
      <vt:lpstr>Challenge Time</vt:lpstr>
      <vt:lpstr>Is she a student?</vt:lpstr>
      <vt:lpstr>Is he a cook?</vt:lpstr>
      <vt:lpstr>Is she a nurse?</vt:lpstr>
      <vt:lpstr>Are you a doctor?</vt:lpstr>
      <vt:lpstr>Is he a teacher?</vt:lpstr>
      <vt:lpstr>Is he a student?</vt:lpstr>
      <vt:lpstr>Is he a doctor?</vt:lpstr>
      <vt:lpstr>Are you a nurse?</vt:lpstr>
      <vt:lpstr>Is she a cook?</vt:lpstr>
      <vt:lpstr>Is he a teacher?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2018-05-30T08:30:31Z</dcterms:created>
  <dcterms:modified xsi:type="dcterms:W3CDTF">2018-05-31T02:19:30Z</dcterms:modified>
</cp:coreProperties>
</file>